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самостоятельных частей речи в русском языке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Имя существительное</c:v>
                </c:pt>
                <c:pt idx="1">
                  <c:v>Имя прилагательное</c:v>
                </c:pt>
                <c:pt idx="2">
                  <c:v>Глагол</c:v>
                </c:pt>
                <c:pt idx="3">
                  <c:v>Наречие</c:v>
                </c:pt>
                <c:pt idx="4">
                  <c:v>Местоимение</c:v>
                </c:pt>
                <c:pt idx="5">
                  <c:v>Числительное</c:v>
                </c:pt>
                <c:pt idx="6">
                  <c:v>Причастие </c:v>
                </c:pt>
                <c:pt idx="7">
                  <c:v>Деепричастие</c:v>
                </c:pt>
                <c:pt idx="8">
                  <c:v>Категория состояния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0.44</c:v>
                </c:pt>
                <c:pt idx="1">
                  <c:v>0.21</c:v>
                </c:pt>
                <c:pt idx="2">
                  <c:v>0.17</c:v>
                </c:pt>
                <c:pt idx="3">
                  <c:v>7.0000000000000007E-2</c:v>
                </c:pt>
                <c:pt idx="4">
                  <c:v>0.04</c:v>
                </c:pt>
                <c:pt idx="5">
                  <c:v>0.03</c:v>
                </c:pt>
                <c:pt idx="6">
                  <c:v>0.02</c:v>
                </c:pt>
                <c:pt idx="7">
                  <c:v>0.01</c:v>
                </c:pt>
                <c:pt idx="8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679956464347657"/>
          <c:y val="0.30488703869504696"/>
          <c:w val="0.31423250523953083"/>
          <c:h val="0.588859244397681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1C0D-3B5A-4FC3-BF0D-65A20C9A1462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F05A-A69B-44A8-8D8C-17625FFBC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58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1C0D-3B5A-4FC3-BF0D-65A20C9A1462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F05A-A69B-44A8-8D8C-17625FFBC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0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1C0D-3B5A-4FC3-BF0D-65A20C9A1462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F05A-A69B-44A8-8D8C-17625FFBC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34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1C0D-3B5A-4FC3-BF0D-65A20C9A1462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F05A-A69B-44A8-8D8C-17625FFBC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4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1C0D-3B5A-4FC3-BF0D-65A20C9A1462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F05A-A69B-44A8-8D8C-17625FFBC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16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1C0D-3B5A-4FC3-BF0D-65A20C9A1462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F05A-A69B-44A8-8D8C-17625FFBC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63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1C0D-3B5A-4FC3-BF0D-65A20C9A1462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F05A-A69B-44A8-8D8C-17625FFBC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1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1C0D-3B5A-4FC3-BF0D-65A20C9A1462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F05A-A69B-44A8-8D8C-17625FFBC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1C0D-3B5A-4FC3-BF0D-65A20C9A1462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F05A-A69B-44A8-8D8C-17625FFBC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7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1C0D-3B5A-4FC3-BF0D-65A20C9A1462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F05A-A69B-44A8-8D8C-17625FFBC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360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1C0D-3B5A-4FC3-BF0D-65A20C9A1462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F05A-A69B-44A8-8D8C-17625FFBC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55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81C0D-3B5A-4FC3-BF0D-65A20C9A1462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AF05A-A69B-44A8-8D8C-17625FFBC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30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93160749"/>
              </p:ext>
            </p:extLst>
          </p:nvPr>
        </p:nvGraphicFramePr>
        <p:xfrm>
          <a:off x="323528" y="260648"/>
          <a:ext cx="849694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45671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</dc:creator>
  <cp:lastModifiedBy>u</cp:lastModifiedBy>
  <cp:revision>2</cp:revision>
  <dcterms:created xsi:type="dcterms:W3CDTF">2012-09-29T22:06:24Z</dcterms:created>
  <dcterms:modified xsi:type="dcterms:W3CDTF">2012-09-29T22:20:29Z</dcterms:modified>
</cp:coreProperties>
</file>