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0" r:id="rId5"/>
    <p:sldId id="258" r:id="rId6"/>
    <p:sldId id="268" r:id="rId7"/>
    <p:sldId id="269" r:id="rId8"/>
    <p:sldId id="271" r:id="rId9"/>
    <p:sldId id="259" r:id="rId10"/>
    <p:sldId id="260" r:id="rId11"/>
    <p:sldId id="262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96"/>
      </p:cViewPr>
      <p:guideLst>
        <p:guide orient="horz" pos="2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1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7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2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1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6F2A-99B1-4AF2-AE58-AD0955E1AC6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0BA2-E386-4AED-80EC-A869380D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6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8XR36lu_My_sGFWdqTeWInp8ZNy2V8x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vk.com/feed?q=%23&#1050;&#1088;&#1072;&#1077;&#1074;&#1077;&#1076;&#1095;&#1077;&#1089;&#1082;&#1072;&#1103;_&#1074;&#1080;&#1082;&#1090;&#1086;&#1088;&#1080;&#1085;&#1072;_&#1086;&#1090;&#1054;&#1088;&#1076;&#1080;&#1085;&#1089;&#1082;&#1072;_&#1076;&#1086;&#1054;&#1088;&#1076;&#1099;&#1085;&#1089;&#1082;&#1086;&#1077;&amp;section=searc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vk.com/audios-20152815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8XR36lu_My-g_EMF_JC_oLa2Ht-Eb34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vk.com/feed?q=#&#1050;&#1088;&#1072;&#1077;&#1074;&#1077;&#1076;&#1095;&#1077;&#1089;&#1082;&#1072;&#1103;_&#1074;&#1080;&#1082;&#1090;&#1086;&#1088;&#1080;&#1085;&#1072;_&#1086;&#1090;&#1054;&#1088;&#1076;&#1080;&#1085;&#1089;&#1082;&#1072;_&#1076;&#1086;&#1054;&#1088;&#1076;&#1099;&#1085;&#1089;&#1082;&#1086;&#1077;&amp;section=sear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8XR36lu_My_4bBj9PG7RKO3Xgkl7iln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8XR36lu_My-O-a5FtxrXH-XEYSbAGz6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rddrmb?w=wall185766995_748/a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8XR36lu_My_TOdUUWHVhlOV80P_GTch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k.ru/orddrmb/album/9018666688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orddrmb/album/8996970926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q=#&#1048;&#1085;&#1090;&#1077;&#1088;&#1085;&#1077;&#1090;&#1082;&#1086;&#1085;&#1082;&#1091;&#1088;&#1089;&#1042;&#1077;&#1083;&#1080;&#1082;&#1086;&#1081;&#1055;&#1086;&#1073;&#1077;&#1076;&#1077;75&amp;section=search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ok.ru/orddrmb/album/89370861346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vk.com/feed?section=search&amp;q=#%D0%9A%D0%BE%D0%BD%D0%BA%D1%83%D1%80%D1%81_%D0%A7%D0%B5%D0%BB%D0%BE%D0%B2%D0%B5%D0%BA_%D0%B2_%D0%9A%D0%BE%D1%81%D0%BC%D0%BE%D1%81%D0%B52021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vk.com/feed?section=search&amp;q=#%D0%9E%D1%80%D0%B4%D1%8B%D0%BD%D1%81%D0%BA%D0%B0%D1%8F_%D0%94%D0%B5%D1%82%D1%81%D0%BA%D0%B0%D1%8F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8XR36lu_My-jyqrt9WtJey0liHqF1VaV" TargetMode="External"/><Relationship Id="rId5" Type="http://schemas.openxmlformats.org/officeDocument/2006/relationships/hyperlink" Target="https://vk.com/event203311552" TargetMode="External"/><Relationship Id="rId4" Type="http://schemas.openxmlformats.org/officeDocument/2006/relationships/hyperlink" Target="https://vk.com/feed?section=search&amp;q=#60%D0%BB%D0%B5%D1%82_%D0%BF%D0%B5%D1%80%D0%B2%D0%BE%D0%B3%D0%BE_%D0%BF%D0%BE%D0%BB%D0%B5%D1%82%D0%B0_%D1%87%D0%B5%D0%BB%D0%BE%D0%B2%D0%B5%D0%BA%D0%B0_%D0%B2_%D0%BA%D0%BE%D1%81%D0%BC%D0%BE%D1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22836" r="5555" b="6304"/>
          <a:stretch/>
        </p:blipFill>
        <p:spPr>
          <a:xfrm>
            <a:off x="611560" y="2238791"/>
            <a:ext cx="4904455" cy="25544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86" y="292298"/>
            <a:ext cx="8712968" cy="11025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конкурс «Приложение к отчету -2021 </a:t>
            </a:r>
            <a:r>
              <a:rPr lang="ru-RU" sz="2400" b="1" dirty="0" err="1" smtClean="0">
                <a:solidFill>
                  <a:srgbClr val="0070C0"/>
                </a:solidFill>
              </a:rPr>
              <a:t>г.г</a:t>
            </a:r>
            <a:r>
              <a:rPr lang="ru-RU" sz="2400" b="1" dirty="0" smtClean="0">
                <a:solidFill>
                  <a:srgbClr val="0070C0"/>
                </a:solidFill>
              </a:rPr>
              <a:t>.»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5486"/>
            <a:ext cx="8640960" cy="6480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Детская районная модельная библиотека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МКУК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Ордынская ЦБС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486" y="1087400"/>
            <a:ext cx="8640960" cy="65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номинация «Библиотека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online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0322" y="4589299"/>
            <a:ext cx="864096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105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.п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Ордынское</a:t>
            </a:r>
          </a:p>
          <a:p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2021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3294" y="1491629"/>
            <a:ext cx="9144000" cy="195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Территория библиотеки –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без границ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4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8" y="168551"/>
            <a:ext cx="3023831" cy="3867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949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Мастер –классы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351" y="4361107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Плейлист: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 smtClean="0">
                <a:hlinkClick r:id="rId3"/>
              </a:rPr>
              <a:t>://www.youtube.com/playlist?list=PL8XR36lu_My_sGFWdqTeWInp8ZNy2V8x9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10" y="994344"/>
            <a:ext cx="2888309" cy="3327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49" y="1264763"/>
            <a:ext cx="29107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62" y="240756"/>
            <a:ext cx="3136478" cy="481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615" y="12009"/>
            <a:ext cx="4917232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Онлайн-викторины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b="2045"/>
          <a:stretch/>
        </p:blipFill>
        <p:spPr>
          <a:xfrm>
            <a:off x="2561869" y="822828"/>
            <a:ext cx="3167995" cy="173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783951" y="3692368"/>
            <a:ext cx="3249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викторина проходила </a:t>
            </a:r>
          </a:p>
          <a:p>
            <a:r>
              <a:rPr lang="ru-RU" sz="1600" dirty="0" smtClean="0"/>
              <a:t>с 21 июня по 25 августа 2021 г.</a:t>
            </a:r>
          </a:p>
          <a:p>
            <a:r>
              <a:rPr lang="ru-RU" sz="1600" dirty="0" smtClean="0"/>
              <a:t>37 вопросов </a:t>
            </a:r>
          </a:p>
          <a:p>
            <a:r>
              <a:rPr lang="ru-RU" sz="1600" dirty="0" smtClean="0"/>
              <a:t>19 участников 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34664" y="2716975"/>
            <a:ext cx="31032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https://vk.com/feed?q=%23Краеведческая_викторина_отОрдинска_доОрдынское&amp;section=search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000"/>
          <a:stretch/>
        </p:blipFill>
        <p:spPr>
          <a:xfrm>
            <a:off x="193486" y="440634"/>
            <a:ext cx="1910059" cy="272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" y="2538366"/>
            <a:ext cx="1842656" cy="242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732" y="267494"/>
            <a:ext cx="3106688" cy="85725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Подкасты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b="2205"/>
          <a:stretch/>
        </p:blipFill>
        <p:spPr>
          <a:xfrm>
            <a:off x="3022435" y="1065885"/>
            <a:ext cx="2652597" cy="271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2459" b="4098"/>
          <a:stretch/>
        </p:blipFill>
        <p:spPr>
          <a:xfrm>
            <a:off x="5981058" y="1047646"/>
            <a:ext cx="291436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159" y="3933932"/>
            <a:ext cx="4734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vk.com/audios-201528152</a:t>
            </a:r>
            <a:endParaRPr lang="ru-RU" dirty="0" smtClean="0"/>
          </a:p>
          <a:p>
            <a:r>
              <a:rPr lang="ru-RU" dirty="0" smtClean="0"/>
              <a:t>-День заповедников и национальных парков</a:t>
            </a:r>
          </a:p>
          <a:p>
            <a:r>
              <a:rPr lang="ru-RU" dirty="0" smtClean="0"/>
              <a:t>-Международный день родного языка 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1" y="123478"/>
            <a:ext cx="2665220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5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28" y="1088638"/>
            <a:ext cx="3682752" cy="345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91" y="-5528"/>
            <a:ext cx="2492592" cy="857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Проекты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144" y="4515966"/>
            <a:ext cx="8750239" cy="504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hlinkClick r:id="rId3"/>
              </a:rPr>
              <a:t>П</a:t>
            </a:r>
            <a:r>
              <a:rPr lang="ru-RU" sz="1800" dirty="0" smtClean="0"/>
              <a:t>лейлист:</a:t>
            </a:r>
            <a:endParaRPr lang="ru-RU" sz="1800" dirty="0" smtClean="0">
              <a:hlinkClick r:id="rId3"/>
            </a:endParaRP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https</a:t>
            </a:r>
            <a:r>
              <a:rPr lang="en-US" sz="1800" dirty="0" smtClean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www.youtube.com/playlist?list=PL8XR36lu_My-g_EMF_JC_oLa2Ht-Eb34v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96756"/>
            <a:ext cx="864096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«Калейдоскоп сказок. Онлайн чтение сказок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»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реализуется с </a:t>
            </a:r>
            <a:r>
              <a:rPr lang="ru-RU" sz="1600" dirty="0">
                <a:solidFill>
                  <a:prstClr val="black"/>
                </a:solidFill>
              </a:rPr>
              <a:t>2020 </a:t>
            </a:r>
            <a:r>
              <a:rPr lang="ru-RU" sz="1600" dirty="0" smtClean="0">
                <a:solidFill>
                  <a:prstClr val="black"/>
                </a:solidFill>
              </a:rPr>
              <a:t>г.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973" y="1563638"/>
            <a:ext cx="45365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 </a:t>
            </a:r>
            <a:r>
              <a:rPr lang="ru-RU" sz="1400" b="1" dirty="0" smtClean="0"/>
              <a:t>проекта</a:t>
            </a:r>
            <a:r>
              <a:rPr lang="ru-RU" sz="1400" b="1" dirty="0"/>
              <a:t>:</a:t>
            </a:r>
            <a:endParaRPr lang="ru-RU" sz="1400" b="1" dirty="0" smtClean="0"/>
          </a:p>
          <a:p>
            <a:r>
              <a:rPr lang="ru-RU" sz="1400" dirty="0" smtClean="0"/>
              <a:t>Приобщение детей к художественной литературе через чтение сказок с использованием ресурсов цифрового пространства, </a:t>
            </a:r>
            <a:r>
              <a:rPr lang="ru-RU" sz="1400" dirty="0" smtClean="0"/>
              <a:t>возрождение </a:t>
            </a:r>
            <a:r>
              <a:rPr lang="ru-RU" sz="1400" dirty="0" smtClean="0"/>
              <a:t>традиций семейного чтения.</a:t>
            </a:r>
          </a:p>
          <a:p>
            <a:r>
              <a:rPr lang="ru-RU" sz="1400" b="1" dirty="0" smtClean="0"/>
              <a:t>Участники проекта:</a:t>
            </a:r>
          </a:p>
          <a:p>
            <a:r>
              <a:rPr lang="ru-RU" sz="1400" dirty="0"/>
              <a:t>д</a:t>
            </a:r>
            <a:r>
              <a:rPr lang="ru-RU" sz="1400" dirty="0" smtClean="0"/>
              <a:t>ети 3-7 лет, родители, </a:t>
            </a:r>
            <a:r>
              <a:rPr lang="ru-RU" sz="1400" dirty="0" smtClean="0"/>
              <a:t>педагоги.</a:t>
            </a:r>
            <a:endParaRPr lang="ru-RU" sz="1400" dirty="0" smtClean="0"/>
          </a:p>
          <a:p>
            <a:r>
              <a:rPr lang="ru-RU" sz="1400" b="1" dirty="0" smtClean="0"/>
              <a:t>Ожидаемые результаты</a:t>
            </a:r>
            <a:r>
              <a:rPr lang="ru-RU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Желание прочитать прослушанные книги у </a:t>
            </a:r>
            <a:r>
              <a:rPr lang="ru-RU" sz="1400" dirty="0" smtClean="0"/>
              <a:t>пользователей, что увеличит число посещений библиотеки.</a:t>
            </a:r>
          </a:p>
          <a:p>
            <a:r>
              <a:rPr lang="ru-RU" sz="1400" dirty="0" smtClean="0"/>
              <a:t>Для учителей начальной школы появится ресурс, который будет использоваться в образовательном процессе.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62" y="3277730"/>
            <a:ext cx="1493082" cy="13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2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1809" r="5845" b="3315"/>
          <a:stretch/>
        </p:blipFill>
        <p:spPr>
          <a:xfrm>
            <a:off x="169828" y="1129494"/>
            <a:ext cx="3117177" cy="284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91" y="-5528"/>
            <a:ext cx="2492592" cy="857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Проекты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81" y="4473482"/>
            <a:ext cx="8750239" cy="504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Плейлист:</a:t>
            </a:r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https://www.youtube.com/playlist?list=PL8XR36lu_My_4bBj9PG7RKO3Xgkl7ilnY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932" y="124015"/>
            <a:ext cx="864096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800" dirty="0" smtClean="0">
                <a:solidFill>
                  <a:srgbClr val="0070C0"/>
                </a:solidFill>
              </a:rPr>
              <a:t>Вектор чтения. Подростковая </a:t>
            </a:r>
            <a:r>
              <a:rPr lang="ru-RU" sz="2800" dirty="0">
                <a:solidFill>
                  <a:srgbClr val="0070C0"/>
                </a:solidFill>
              </a:rPr>
              <a:t>среда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  <a:endParaRPr lang="ru-RU" sz="2800" dirty="0" smtClean="0">
              <a:solidFill>
                <a:srgbClr val="0070C0"/>
              </a:solidFill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реализуется с </a:t>
            </a:r>
            <a:r>
              <a:rPr lang="ru-RU" sz="1600" dirty="0">
                <a:solidFill>
                  <a:prstClr val="black"/>
                </a:solidFill>
              </a:rPr>
              <a:t>2020 г</a:t>
            </a:r>
            <a:r>
              <a:rPr lang="ru-RU" sz="1600" dirty="0" smtClean="0">
                <a:solidFill>
                  <a:prstClr val="black"/>
                </a:solidFill>
              </a:rPr>
              <a:t>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4953" y="1118373"/>
            <a:ext cx="40158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 </a:t>
            </a:r>
            <a:r>
              <a:rPr lang="ru-RU" sz="1400" b="1" dirty="0" smtClean="0"/>
              <a:t>проекта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Способствовать популяризации </a:t>
            </a:r>
            <a:r>
              <a:rPr lang="ru-RU" sz="1400" dirty="0"/>
              <a:t>современной детской книги для подростков и </a:t>
            </a:r>
            <a:r>
              <a:rPr lang="ru-RU" sz="1400" dirty="0" smtClean="0"/>
              <a:t>стимулированию </a:t>
            </a:r>
            <a:r>
              <a:rPr lang="ru-RU" sz="1400" dirty="0"/>
              <a:t>их интереса к чтению.</a:t>
            </a:r>
            <a:endParaRPr lang="ru-RU" sz="1400" dirty="0" smtClean="0"/>
          </a:p>
          <a:p>
            <a:r>
              <a:rPr lang="ru-RU" sz="1400" b="1" dirty="0" smtClean="0"/>
              <a:t>Участники проекта:</a:t>
            </a:r>
          </a:p>
          <a:p>
            <a:r>
              <a:rPr lang="ru-RU" sz="1400" dirty="0"/>
              <a:t>д</a:t>
            </a:r>
            <a:r>
              <a:rPr lang="ru-RU" sz="1400" dirty="0" smtClean="0"/>
              <a:t>ети </a:t>
            </a:r>
            <a:r>
              <a:rPr lang="ru-RU" sz="1400" dirty="0" smtClean="0"/>
              <a:t>11-14 </a:t>
            </a:r>
            <a:r>
              <a:rPr lang="ru-RU" sz="1400" dirty="0" smtClean="0"/>
              <a:t>лет, родители, </a:t>
            </a:r>
            <a:r>
              <a:rPr lang="ru-RU" sz="1400" dirty="0" smtClean="0"/>
              <a:t>педагоги.</a:t>
            </a:r>
            <a:endParaRPr lang="ru-RU" sz="1400" dirty="0" smtClean="0"/>
          </a:p>
          <a:p>
            <a:r>
              <a:rPr lang="ru-RU" sz="1400" b="1" dirty="0" smtClean="0"/>
              <a:t>Ожидаемые результаты</a:t>
            </a:r>
            <a:r>
              <a:rPr lang="ru-RU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-подростки познакомятся с лучшими современными авторами и их произведениями для подростков;</a:t>
            </a:r>
          </a:p>
          <a:p>
            <a:r>
              <a:rPr lang="ru-RU" sz="1400" dirty="0" smtClean="0"/>
              <a:t>-проект средствами </a:t>
            </a:r>
            <a:r>
              <a:rPr lang="ru-RU" sz="1400" dirty="0"/>
              <a:t>литературы </a:t>
            </a:r>
            <a:r>
              <a:rPr lang="ru-RU" sz="1400" dirty="0" smtClean="0"/>
              <a:t>поможет развить способности </a:t>
            </a:r>
            <a:r>
              <a:rPr lang="ru-RU" sz="1400" dirty="0"/>
              <a:t>понимать себя, сверстников и родителей</a:t>
            </a:r>
            <a:endParaRPr lang="ru-RU" sz="1400" dirty="0" smtClean="0"/>
          </a:p>
          <a:p>
            <a:r>
              <a:rPr lang="ru-RU" sz="1400" dirty="0" smtClean="0"/>
              <a:t>-проект привлечет </a:t>
            </a:r>
            <a:r>
              <a:rPr lang="ru-RU" sz="1400" dirty="0"/>
              <a:t>новых </a:t>
            </a:r>
            <a:r>
              <a:rPr lang="ru-RU" sz="1400" dirty="0" smtClean="0"/>
              <a:t>читателей.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75" y="2648178"/>
            <a:ext cx="2012025" cy="185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969"/>
            <a:ext cx="2952328" cy="2588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968" y="-17115"/>
            <a:ext cx="3117032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Акции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1510"/>
            <a:ext cx="5112568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Сетевая акция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 smtClean="0">
                <a:solidFill>
                  <a:schemeClr val="accent1"/>
                </a:solidFill>
              </a:rPr>
              <a:t>75 стихов о войне» 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/>
              <a:t>проходила в 2020 г. в социальных сетях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err="1" smtClean="0"/>
              <a:t>ВКонтакте</a:t>
            </a:r>
            <a:r>
              <a:rPr lang="ru-RU" sz="1700" dirty="0" smtClean="0"/>
              <a:t>, ОДНОКЛАССНИКИ, </a:t>
            </a:r>
            <a:r>
              <a:rPr lang="ru-RU" sz="1700" dirty="0" err="1" smtClean="0"/>
              <a:t>Инстаграм</a:t>
            </a:r>
            <a:endParaRPr lang="ru-RU" sz="17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accent1"/>
                </a:solidFill>
              </a:rPr>
              <a:t>133 </a:t>
            </a:r>
            <a:r>
              <a:rPr lang="ru-RU" sz="1700" b="1" dirty="0" smtClean="0">
                <a:solidFill>
                  <a:schemeClr val="accent1"/>
                </a:solidFill>
              </a:rPr>
              <a:t>участника: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Ордынский район,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г. Новосибирск,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г. Москва,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г. Иркутск,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 smtClean="0"/>
              <a:t>г.Петропавловск</a:t>
            </a:r>
            <a:r>
              <a:rPr lang="ru-RU" sz="1400" dirty="0" smtClean="0"/>
              <a:t>-Камчатский,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Камчатский </a:t>
            </a:r>
            <a:r>
              <a:rPr lang="ru-RU" sz="1400" dirty="0"/>
              <a:t>край, </a:t>
            </a:r>
            <a:r>
              <a:rPr lang="ru-RU" sz="1400" dirty="0" err="1"/>
              <a:t>Елизовский</a:t>
            </a:r>
            <a:r>
              <a:rPr lang="ru-RU" sz="1400" dirty="0"/>
              <a:t> район, п. </a:t>
            </a:r>
            <a:r>
              <a:rPr lang="ru-RU" sz="1400" dirty="0" smtClean="0"/>
              <a:t>Нагорный,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 smtClean="0"/>
              <a:t>п.Кузнецовский</a:t>
            </a:r>
            <a:r>
              <a:rPr lang="ru-RU" sz="1400" dirty="0"/>
              <a:t>, Свердловская </a:t>
            </a:r>
            <a:r>
              <a:rPr lang="ru-RU" sz="1400" dirty="0" smtClean="0"/>
              <a:t>область,</a:t>
            </a:r>
            <a:r>
              <a:rPr lang="ru-RU" sz="1400" dirty="0"/>
              <a:t> </a:t>
            </a: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п. Прохоровка Белгородская область,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с. </a:t>
            </a:r>
            <a:r>
              <a:rPr lang="ru-RU" sz="1400" dirty="0" err="1" smtClean="0"/>
              <a:t>Перегрузное</a:t>
            </a:r>
            <a:r>
              <a:rPr lang="ru-RU" sz="1400" dirty="0"/>
              <a:t>, Октябрьский район, Волгоградская </a:t>
            </a:r>
            <a:r>
              <a:rPr lang="ru-RU" sz="1400" dirty="0" smtClean="0"/>
              <a:t>область</a:t>
            </a:r>
            <a:r>
              <a:rPr lang="ru-RU" sz="1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Плейлист:</a:t>
            </a: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 smtClean="0">
                <a:hlinkClick r:id="rId3"/>
              </a:rPr>
              <a:t>://www.youtube.com/playlist?list=PL8XR36lu_My-O-a5FtxrXH-XEYSbAGz6X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6"/>
          <a:stretch/>
        </p:blipFill>
        <p:spPr>
          <a:xfrm>
            <a:off x="6876256" y="912566"/>
            <a:ext cx="2088232" cy="27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"/>
          <a:stretch/>
        </p:blipFill>
        <p:spPr>
          <a:xfrm>
            <a:off x="5220072" y="2752671"/>
            <a:ext cx="2389756" cy="218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" y="78069"/>
            <a:ext cx="3699385" cy="50064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979" y="78069"/>
            <a:ext cx="3311339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Акции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8851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Районная  </a:t>
            </a:r>
            <a:r>
              <a:rPr lang="ru-RU" dirty="0" smtClean="0">
                <a:solidFill>
                  <a:schemeClr val="accent1"/>
                </a:solidFill>
              </a:rPr>
              <a:t>сетевая онлайн-акция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 smtClean="0">
                <a:solidFill>
                  <a:schemeClr val="accent1"/>
                </a:solidFill>
              </a:rPr>
              <a:t>По родным местам с фотоаппаратом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ru-RU" sz="1400" dirty="0" smtClean="0"/>
              <a:t>к </a:t>
            </a:r>
            <a:r>
              <a:rPr lang="ru-RU" sz="1400" dirty="0" smtClean="0"/>
              <a:t>95-летию Ордынского </a:t>
            </a:r>
            <a:r>
              <a:rPr lang="ru-RU" sz="1400" dirty="0" smtClean="0"/>
              <a:t>района</a:t>
            </a:r>
          </a:p>
          <a:p>
            <a:r>
              <a:rPr lang="ru-RU" sz="1400" dirty="0" smtClean="0"/>
              <a:t>(</a:t>
            </a:r>
            <a:r>
              <a:rPr lang="ru-RU" sz="1400" dirty="0"/>
              <a:t>2020 г</a:t>
            </a:r>
            <a:r>
              <a:rPr lang="ru-RU" sz="1400" dirty="0" smtClean="0"/>
              <a:t>.)</a:t>
            </a:r>
            <a:endParaRPr lang="ru-RU" sz="1400" dirty="0" smtClean="0"/>
          </a:p>
          <a:p>
            <a:r>
              <a:rPr lang="ru-RU" dirty="0" smtClean="0"/>
              <a:t>более 100 участников, более 500 фоторабот </a:t>
            </a:r>
          </a:p>
          <a:p>
            <a:r>
              <a:rPr lang="en-US" dirty="0" smtClean="0">
                <a:hlinkClick r:id="rId3"/>
              </a:rPr>
              <a:t>https://vk.com/orddrmb?w=wall185766995_748%2Fall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68" y="2947946"/>
            <a:ext cx="1552832" cy="188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07" y="2927063"/>
            <a:ext cx="2106092" cy="192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07" y="2910210"/>
            <a:ext cx="1790411" cy="192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8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82" y="1012613"/>
            <a:ext cx="3351365" cy="2513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43713"/>
            <a:ext cx="3837112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Акции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3949"/>
            <a:ext cx="7762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Онлайн -акция </a:t>
            </a:r>
            <a:r>
              <a:rPr lang="ru-RU" dirty="0"/>
              <a:t>творческих работ </a:t>
            </a: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В гости к героям Николая Носова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ru-RU" dirty="0" smtClean="0"/>
              <a:t>к 110-летию со дня рождения писателя </a:t>
            </a:r>
            <a:r>
              <a:rPr lang="ru-RU" dirty="0" smtClean="0"/>
              <a:t> </a:t>
            </a:r>
          </a:p>
          <a:p>
            <a:r>
              <a:rPr lang="ru-RU" dirty="0" smtClean="0"/>
              <a:t>(</a:t>
            </a:r>
            <a:r>
              <a:rPr lang="ru-RU" dirty="0" smtClean="0"/>
              <a:t>2020 г.)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108 участников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04493"/>
            <a:ext cx="2664296" cy="219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4443957"/>
            <a:ext cx="3575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Творческие </a:t>
            </a:r>
            <a:r>
              <a:rPr lang="ru-RU" sz="1400" dirty="0" smtClean="0"/>
              <a:t>работы. Альбом в ОК</a:t>
            </a:r>
            <a:endParaRPr lang="ru-RU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ok.ru/orddrmb/album/901866668891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47" y="1710831"/>
            <a:ext cx="2799702" cy="28726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55477" y="39669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hlinkClick r:id="rId6"/>
            </a:endParaRPr>
          </a:p>
          <a:p>
            <a:r>
              <a:rPr lang="ru-RU" sz="1400" dirty="0"/>
              <a:t>Плейлист</a:t>
            </a:r>
            <a:r>
              <a:rPr lang="ru-RU" sz="1400" dirty="0" smtClean="0"/>
              <a:t>:</a:t>
            </a:r>
            <a:endParaRPr lang="ru-RU" sz="1400" dirty="0">
              <a:hlinkClick r:id="rId6"/>
            </a:endParaRPr>
          </a:p>
          <a:p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www.youtube.com/playlist?list=PL8XR36lu_My_TOdUUWHVhlOV80P_GTchg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42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12221"/>
            <a:ext cx="4197152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Акции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4313"/>
            <a:ext cx="34563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Сетевая творческая акци</a:t>
            </a:r>
            <a:r>
              <a:rPr lang="ru-RU" b="1" dirty="0">
                <a:solidFill>
                  <a:schemeClr val="accent1"/>
                </a:solidFill>
              </a:rPr>
              <a:t>я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 err="1">
                <a:solidFill>
                  <a:schemeClr val="accent1"/>
                </a:solidFill>
              </a:rPr>
              <a:t>Чиполлино</a:t>
            </a:r>
            <a:r>
              <a:rPr lang="ru-RU" b="1" dirty="0">
                <a:solidFill>
                  <a:schemeClr val="accent1"/>
                </a:solidFill>
              </a:rPr>
              <a:t> – мой любимый сказочный герой</a:t>
            </a:r>
            <a:r>
              <a:rPr lang="ru-RU" b="1" dirty="0" smtClean="0">
                <a:solidFill>
                  <a:schemeClr val="accent1"/>
                </a:solidFill>
              </a:rPr>
              <a:t>» </a:t>
            </a:r>
            <a:r>
              <a:rPr lang="ru-RU" dirty="0" smtClean="0">
                <a:solidFill>
                  <a:schemeClr val="accent1"/>
                </a:solidFill>
              </a:rPr>
              <a:t>(</a:t>
            </a:r>
            <a:r>
              <a:rPr lang="ru-RU" dirty="0" smtClean="0"/>
              <a:t>2020 г.)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100-летию со дня рождения писателя.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104 участника </a:t>
            </a:r>
          </a:p>
          <a:p>
            <a:r>
              <a:rPr lang="ru-RU" sz="1400" dirty="0" smtClean="0"/>
              <a:t>Ордынский </a:t>
            </a:r>
            <a:r>
              <a:rPr lang="ru-RU" sz="1400" dirty="0" smtClean="0"/>
              <a:t>район, </a:t>
            </a:r>
            <a:r>
              <a:rPr lang="ru-RU" sz="1400" dirty="0" smtClean="0"/>
              <a:t>Новосибирская область;</a:t>
            </a:r>
          </a:p>
          <a:p>
            <a:r>
              <a:rPr lang="ru-RU" sz="1400" dirty="0" smtClean="0"/>
              <a:t>г</a:t>
            </a:r>
            <a:r>
              <a:rPr lang="ru-RU" sz="1400" dirty="0" smtClean="0"/>
              <a:t>. Татарск, Новосибирская </a:t>
            </a:r>
            <a:r>
              <a:rPr lang="ru-RU" sz="1400" dirty="0" smtClean="0"/>
              <a:t>область</a:t>
            </a:r>
            <a:r>
              <a:rPr lang="ru-RU" sz="1400" dirty="0"/>
              <a:t>;</a:t>
            </a:r>
            <a:endParaRPr lang="ru-RU" sz="1400" dirty="0" smtClean="0"/>
          </a:p>
          <a:p>
            <a:r>
              <a:rPr lang="ru-RU" sz="1400" dirty="0" smtClean="0"/>
              <a:t>г</a:t>
            </a:r>
            <a:r>
              <a:rPr lang="ru-RU" sz="1400" dirty="0" smtClean="0"/>
              <a:t>. Сызрань, Самарская </a:t>
            </a:r>
            <a:r>
              <a:rPr lang="ru-RU" sz="1400" dirty="0" smtClean="0"/>
              <a:t>область;</a:t>
            </a:r>
          </a:p>
          <a:p>
            <a:r>
              <a:rPr lang="ru-RU" sz="1400" dirty="0" err="1" smtClean="0"/>
              <a:t>Коломыцевская</a:t>
            </a:r>
            <a:r>
              <a:rPr lang="ru-RU" sz="1400" dirty="0" smtClean="0"/>
              <a:t> </a:t>
            </a:r>
            <a:r>
              <a:rPr lang="ru-RU" sz="1400" dirty="0" smtClean="0"/>
              <a:t>сельская библиотека, Белгородская область; </a:t>
            </a:r>
            <a:endParaRPr lang="ru-RU" sz="1400" dirty="0" smtClean="0"/>
          </a:p>
          <a:p>
            <a:r>
              <a:rPr lang="ru-RU" sz="1400" dirty="0" smtClean="0"/>
              <a:t>Козловская </a:t>
            </a:r>
            <a:r>
              <a:rPr lang="ru-RU" sz="1400" dirty="0" smtClean="0"/>
              <a:t>сельская </a:t>
            </a:r>
            <a:r>
              <a:rPr lang="ru-RU" sz="1400" dirty="0" smtClean="0"/>
              <a:t>библиотека, Тульская область.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5755"/>
            <a:ext cx="2842538" cy="473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98" y="1316100"/>
            <a:ext cx="1981781" cy="281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4430671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Творческие работы. Альбом в </a:t>
            </a:r>
            <a:r>
              <a:rPr lang="ru-RU" sz="1400" dirty="0" smtClean="0"/>
              <a:t>ОК</a:t>
            </a:r>
            <a:endParaRPr lang="ru-RU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ok.ru/orddrmb/album/899697092699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56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035" r="12549"/>
          <a:stretch/>
        </p:blipFill>
        <p:spPr>
          <a:xfrm>
            <a:off x="251520" y="626547"/>
            <a:ext cx="3538333" cy="3717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7912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Конкурсы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2807" y="626547"/>
            <a:ext cx="5281193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Районный </a:t>
            </a:r>
            <a:r>
              <a:rPr lang="ru-RU" dirty="0">
                <a:solidFill>
                  <a:prstClr val="black"/>
                </a:solidFill>
              </a:rPr>
              <a:t>Интернет-конкурс рисованных историй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Великой Победе -75</a:t>
            </a:r>
            <a:r>
              <a:rPr lang="ru-RU" b="1" dirty="0" smtClean="0">
                <a:solidFill>
                  <a:schemeClr val="accent1"/>
                </a:solidFill>
              </a:rPr>
              <a:t>!» </a:t>
            </a:r>
            <a:endParaRPr lang="ru-RU" b="1" dirty="0">
              <a:solidFill>
                <a:schemeClr val="accent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проходил в 2020 </a:t>
            </a:r>
            <a:r>
              <a:rPr lang="ru-RU" dirty="0" smtClean="0">
                <a:solidFill>
                  <a:prstClr val="black"/>
                </a:solidFill>
              </a:rPr>
              <a:t>г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54 участника </a:t>
            </a: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371887"/>
            <a:ext cx="4019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hlinkClick r:id="rId3"/>
              </a:rPr>
              <a:t>https://vk.com/feed?q=%23</a:t>
            </a:r>
            <a:r>
              <a:rPr lang="ru-RU" sz="1400" dirty="0">
                <a:solidFill>
                  <a:prstClr val="black"/>
                </a:solidFill>
                <a:hlinkClick r:id="rId3"/>
              </a:rPr>
              <a:t>ИнтернетконкурсВеликойПобеде75&amp;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section=search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368" y="4443958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Конкурсные </a:t>
            </a:r>
            <a:r>
              <a:rPr lang="ru-RU" sz="1400" dirty="0"/>
              <a:t>работы. Альбом в </a:t>
            </a:r>
            <a:r>
              <a:rPr lang="ru-RU" sz="1400" dirty="0" smtClean="0"/>
              <a:t>ОК</a:t>
            </a:r>
            <a:endParaRPr lang="ru-RU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ok.ru/orddrmb/album/893708613467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8" y="1786806"/>
            <a:ext cx="3186432" cy="254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5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184" y="0"/>
            <a:ext cx="3117032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Конкурсы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39502"/>
            <a:ext cx="6264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Районный творческий  конкурс </a:t>
            </a:r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Человек в космосе</a:t>
            </a:r>
            <a:r>
              <a:rPr lang="ru-RU" b="1" dirty="0" smtClean="0">
                <a:solidFill>
                  <a:schemeClr val="accent1"/>
                </a:solidFill>
              </a:rPr>
              <a:t>» (2021 г</a:t>
            </a:r>
            <a:r>
              <a:rPr lang="ru-RU" b="1" dirty="0" smtClean="0">
                <a:solidFill>
                  <a:schemeClr val="accent1"/>
                </a:solidFill>
              </a:rPr>
              <a:t>.)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#Ордынская_Детская2021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#</a:t>
            </a:r>
            <a:r>
              <a:rPr lang="ru-RU" sz="1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Конкурс_Человек_в_Космосе2021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#</a:t>
            </a:r>
            <a:r>
              <a:rPr lang="ru-RU" sz="1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60лет_первого_полета_человека_в_космос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 smtClean="0"/>
          </a:p>
          <a:p>
            <a:r>
              <a:rPr lang="ru-RU" sz="1600" b="1" dirty="0" smtClean="0">
                <a:solidFill>
                  <a:schemeClr val="accent1"/>
                </a:solidFill>
              </a:rPr>
              <a:t>120 </a:t>
            </a:r>
            <a:r>
              <a:rPr lang="ru-RU" sz="1600" b="1" dirty="0" smtClean="0">
                <a:solidFill>
                  <a:schemeClr val="accent1"/>
                </a:solidFill>
              </a:rPr>
              <a:t>участников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10894"/>
            <a:ext cx="7819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https://vk.com/event203311552</a:t>
            </a:r>
            <a:r>
              <a:rPr lang="ru-RU" sz="1400" dirty="0"/>
              <a:t> </a:t>
            </a:r>
          </a:p>
          <a:p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://www.youtube.com/playlist?list=PL8XR36lu_My-jyqrt9WtJey0liHqF1VaV</a:t>
            </a:r>
            <a:r>
              <a:rPr lang="ru-RU" sz="1400" dirty="0"/>
              <a:t> 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890017"/>
            <a:ext cx="4608512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215" y="1817904"/>
            <a:ext cx="40197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Номинации конкурса: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Литературная – рассказы, сочинения, эссе, стихотворения. </a:t>
            </a:r>
            <a:endParaRPr lang="ru-RU" sz="1200" dirty="0" smtClean="0"/>
          </a:p>
          <a:p>
            <a:r>
              <a:rPr lang="ru-RU" sz="1200" dirty="0" smtClean="0"/>
              <a:t>• </a:t>
            </a:r>
            <a:r>
              <a:rPr lang="ru-RU" sz="1200" dirty="0"/>
              <a:t>Творческая – рисунки, аппликации, поделки, </a:t>
            </a:r>
            <a:r>
              <a:rPr lang="ru-RU" sz="1200" dirty="0" smtClean="0"/>
              <a:t>открытки.  </a:t>
            </a:r>
          </a:p>
          <a:p>
            <a:r>
              <a:rPr lang="ru-RU" sz="1200" dirty="0" smtClean="0"/>
              <a:t>• </a:t>
            </a:r>
            <a:r>
              <a:rPr lang="ru-RU" sz="1200" dirty="0"/>
              <a:t>Мультимедийные издания – разработка мультимедийных презентаций, </a:t>
            </a:r>
            <a:r>
              <a:rPr lang="ru-RU" sz="1200" dirty="0" smtClean="0"/>
              <a:t>видеороликов.</a:t>
            </a:r>
          </a:p>
          <a:p>
            <a:r>
              <a:rPr lang="ru-RU" sz="1200" dirty="0" smtClean="0"/>
              <a:t>• </a:t>
            </a:r>
            <a:r>
              <a:rPr lang="ru-RU" sz="1200" dirty="0"/>
              <a:t>Мой летательный аппарат – модели космических ракет и аппаратов. </a:t>
            </a:r>
            <a:endParaRPr lang="ru-RU" sz="1200" dirty="0" smtClean="0"/>
          </a:p>
          <a:p>
            <a:r>
              <a:rPr lang="ru-RU" sz="1200" dirty="0" smtClean="0"/>
              <a:t>• </a:t>
            </a:r>
            <a:r>
              <a:rPr lang="ru-RU" sz="1200" dirty="0"/>
              <a:t>«Стартуют в космос корабли – Вслед за мечтою дерзновенной!» -видео-работы, подкасты (аудиофайлы) с чтением стихов, </a:t>
            </a:r>
            <a:r>
              <a:rPr lang="ru-RU" sz="1200" dirty="0" smtClean="0"/>
              <a:t>прозы.</a:t>
            </a:r>
          </a:p>
          <a:p>
            <a:r>
              <a:rPr lang="ru-RU" sz="1200" dirty="0" smtClean="0"/>
              <a:t>• </a:t>
            </a:r>
            <a:r>
              <a:rPr lang="ru-RU" sz="1200" dirty="0"/>
              <a:t>«Космический театр моды» - фотографии костюма, отражающего тему космоса.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27469"/>
            <a:ext cx="2376264" cy="179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7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593</Words>
  <Application>Microsoft Office PowerPoint</Application>
  <PresentationFormat>Экран (16:9)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конкурс «Приложение к отчету -2021 г.г.»</vt:lpstr>
      <vt:lpstr>Проекты</vt:lpstr>
      <vt:lpstr>Проекты</vt:lpstr>
      <vt:lpstr>Акции  </vt:lpstr>
      <vt:lpstr>Акции  </vt:lpstr>
      <vt:lpstr>Акции  </vt:lpstr>
      <vt:lpstr>Акции  </vt:lpstr>
      <vt:lpstr>Конкурсы </vt:lpstr>
      <vt:lpstr>Конкурсы </vt:lpstr>
      <vt:lpstr>Мастер –классы </vt:lpstr>
      <vt:lpstr>Онлайн-викторины </vt:lpstr>
      <vt:lpstr>Подкасты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«Приложение к отчету -2021 г.г.»</dc:title>
  <dc:creator>Елизавета Анкудинова</dc:creator>
  <cp:lastModifiedBy>ИО</cp:lastModifiedBy>
  <cp:revision>40</cp:revision>
  <dcterms:created xsi:type="dcterms:W3CDTF">2021-09-30T07:28:18Z</dcterms:created>
  <dcterms:modified xsi:type="dcterms:W3CDTF">2021-09-30T20:39:43Z</dcterms:modified>
</cp:coreProperties>
</file>