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7ED0-110C-40FB-8302-28F4B7CFCE46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478C-A1D5-4EAE-BB69-79859187AD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7ED0-110C-40FB-8302-28F4B7CFCE46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478C-A1D5-4EAE-BB69-79859187AD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7ED0-110C-40FB-8302-28F4B7CFCE46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478C-A1D5-4EAE-BB69-79859187AD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7ED0-110C-40FB-8302-28F4B7CFCE46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478C-A1D5-4EAE-BB69-79859187AD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7ED0-110C-40FB-8302-28F4B7CFCE46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478C-A1D5-4EAE-BB69-79859187AD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7ED0-110C-40FB-8302-28F4B7CFCE46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478C-A1D5-4EAE-BB69-79859187AD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7ED0-110C-40FB-8302-28F4B7CFCE46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478C-A1D5-4EAE-BB69-79859187AD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7ED0-110C-40FB-8302-28F4B7CFCE46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478C-A1D5-4EAE-BB69-79859187AD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7ED0-110C-40FB-8302-28F4B7CFCE46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478C-A1D5-4EAE-BB69-79859187AD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7ED0-110C-40FB-8302-28F4B7CFCE46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478C-A1D5-4EAE-BB69-79859187AD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7ED0-110C-40FB-8302-28F4B7CFCE46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478C-A1D5-4EAE-BB69-79859187AD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17ED0-110C-40FB-8302-28F4B7CFCE46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9478C-A1D5-4EAE-BB69-79859187AD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142852"/>
            <a:ext cx="5500726" cy="371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0" y="3857628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0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Мое жизненное кредо: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Никогда 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бойся, </a:t>
            </a:r>
          </a:p>
          <a:p>
            <a:pPr algn="ctr">
              <a:lnSpc>
                <a:spcPct val="150000"/>
              </a:lnSpc>
            </a:pP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у тебя что-то может не получиться – </a:t>
            </a:r>
          </a:p>
          <a:p>
            <a:pPr algn="ctr">
              <a:lnSpc>
                <a:spcPct val="150000"/>
              </a:lnSpc>
            </a:pP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предпринимай, пытайся, дерзай!»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28596" y="0"/>
            <a:ext cx="8286808" cy="704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Немного о себе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Окончила филологический факультет НГПУ по специальности «Учитель русского языка и литературы»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Работаю ведущим методистом в МУК «ЦМБ» Куйбышевского района менее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года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Увлекаюсь музыкой, спортом, люблю путешествовать.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00034" y="285728"/>
            <a:ext cx="821537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Хочу научиться: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Работать в </a:t>
            </a:r>
            <a:r>
              <a:rPr lang="en-US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Wiki 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среде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Создавать учебные материалы с помощью электронных 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ресурсов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Общаться по средствам Интернет сервиса с коллегами и обмениваться опытом</a:t>
            </a:r>
            <a:endParaRPr lang="ru-RU" sz="28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71472" y="214290"/>
            <a:ext cx="807249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0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Хочу пожелать всем участникам </a:t>
            </a:r>
            <a:r>
              <a:rPr lang="en-US" sz="40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Wiki</a:t>
            </a:r>
            <a:r>
              <a:rPr lang="ru-RU" sz="40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-проекта: </a:t>
            </a:r>
          </a:p>
          <a:p>
            <a:pPr algn="ctr">
              <a:lnSpc>
                <a:spcPct val="150000"/>
              </a:lnSpc>
            </a:pP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Интересных открытий! </a:t>
            </a:r>
          </a:p>
          <a:p>
            <a:pPr algn="ctr">
              <a:lnSpc>
                <a:spcPct val="150000"/>
              </a:lnSpc>
            </a:pP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Успехов больших!</a:t>
            </a:r>
          </a:p>
          <a:p>
            <a:pPr algn="ctr">
              <a:lnSpc>
                <a:spcPct val="150000"/>
              </a:lnSpc>
            </a:pP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Достижения поставленных целей!</a:t>
            </a:r>
          </a:p>
          <a:p>
            <a:pPr algn="ctr">
              <a:lnSpc>
                <a:spcPct val="150000"/>
              </a:lnSpc>
            </a:pP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Терпения!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106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19</cp:revision>
  <dcterms:created xsi:type="dcterms:W3CDTF">2011-10-24T07:54:35Z</dcterms:created>
  <dcterms:modified xsi:type="dcterms:W3CDTF">2011-10-25T01:47:38Z</dcterms:modified>
</cp:coreProperties>
</file>