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C04EA-69D2-4283-82AF-92692F32C3F5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F4AF-BEED-445D-890E-5178D7BC0C12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C04EA-69D2-4283-82AF-92692F32C3F5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F4AF-BEED-445D-890E-5178D7BC0C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C04EA-69D2-4283-82AF-92692F32C3F5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F4AF-BEED-445D-890E-5178D7BC0C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C04EA-69D2-4283-82AF-92692F32C3F5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F4AF-BEED-445D-890E-5178D7BC0C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C04EA-69D2-4283-82AF-92692F32C3F5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F4AF-BEED-445D-890E-5178D7BC0C12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C04EA-69D2-4283-82AF-92692F32C3F5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F4AF-BEED-445D-890E-5178D7BC0C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C04EA-69D2-4283-82AF-92692F32C3F5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F4AF-BEED-445D-890E-5178D7BC0C12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C04EA-69D2-4283-82AF-92692F32C3F5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F4AF-BEED-445D-890E-5178D7BC0C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C04EA-69D2-4283-82AF-92692F32C3F5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F4AF-BEED-445D-890E-5178D7BC0C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C04EA-69D2-4283-82AF-92692F32C3F5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F4AF-BEED-445D-890E-5178D7BC0C12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C04EA-69D2-4283-82AF-92692F32C3F5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F4AF-BEED-445D-890E-5178D7BC0C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AAC04EA-69D2-4283-82AF-92692F32C3F5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71CF4AF-BEED-445D-890E-5178D7BC0C1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ru-RU" b="1" dirty="0" err="1" smtClean="0"/>
              <a:t>К.Д.Ушинский</a:t>
            </a:r>
            <a:r>
              <a:rPr lang="ru-RU" b="1" dirty="0" smtClean="0"/>
              <a:t> «Ветер и Солнце»</a:t>
            </a:r>
            <a:endParaRPr lang="ru-RU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488" y="2089150"/>
            <a:ext cx="9326563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26951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</TotalTime>
  <Words>6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Ясность</vt:lpstr>
      <vt:lpstr>К.Д.Ушинский «Ветер и Солнце»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К.Д.Ушинский «Ветер и Солнце»</dc:title>
  <dc:creator>Оптимистка</dc:creator>
  <cp:lastModifiedBy>Оптимистка</cp:lastModifiedBy>
  <cp:revision>1</cp:revision>
  <dcterms:created xsi:type="dcterms:W3CDTF">2017-10-21T21:42:33Z</dcterms:created>
  <dcterms:modified xsi:type="dcterms:W3CDTF">2017-10-21T21:49:29Z</dcterms:modified>
</cp:coreProperties>
</file>