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A317-8A0B-42E2-9CA7-53668B399281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87D4-3487-4471-BE64-088FAFAF0A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</cp:revision>
  <dcterms:created xsi:type="dcterms:W3CDTF">2017-10-29T07:59:30Z</dcterms:created>
  <dcterms:modified xsi:type="dcterms:W3CDTF">2017-10-29T08:44:05Z</dcterms:modified>
</cp:coreProperties>
</file>