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1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8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5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5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8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0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3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6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9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8B89-0FC2-4B53-A4BB-7430F69C0AC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652D-1F09-4D3D-A877-3688B5F61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brari\Desktop\21497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brari\Desktop\0_22e36c_c85b8850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30" y="-1"/>
            <a:ext cx="3366106" cy="55075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brari\Desktop\11forgallery2007_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639" y="2331811"/>
            <a:ext cx="1080120" cy="1528329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brari\Desktop\13forgallery2007_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663" y="1989610"/>
            <a:ext cx="1224136" cy="1528329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ibrari\Desktop\15forgallery2007_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03" y="3353737"/>
            <a:ext cx="1314199" cy="1511454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ibrari\Desktop\14forgallery2007_7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4320" y="4509120"/>
            <a:ext cx="1072639" cy="162507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47864" y="116632"/>
            <a:ext cx="599471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quarelle" panose="03000500000000000000" pitchFamily="66" charset="-52"/>
              </a:rPr>
              <a:t>«</a:t>
            </a:r>
            <a:r>
              <a:rPr lang="ru-RU" dirty="0" smtClean="0">
                <a:latin typeface="Aquarelle" panose="03000500000000000000" pitchFamily="66" charset="-52"/>
              </a:rPr>
              <a:t>Муму́» — рассказ русского писателя Ивана Сергеевича Тургенева (1818-1883), написанный в 1852 году. По данным исследователей, в основе произведения лежат реальные события, происходившие в московском доме матери писателя Варвары Петровны </a:t>
            </a:r>
            <a:r>
              <a:rPr lang="ru-RU" sz="2400" dirty="0" smtClean="0">
                <a:latin typeface="Aquarelle" panose="03000500000000000000" pitchFamily="66" charset="-52"/>
              </a:rPr>
              <a:t>Тургеневой.</a:t>
            </a:r>
            <a:endParaRPr lang="ru-RU" sz="2400" dirty="0">
              <a:latin typeface="Aquarelle" panose="03000500000000000000" pitchFamily="66" charset="-52"/>
            </a:endParaRPr>
          </a:p>
        </p:txBody>
      </p:sp>
      <p:pic>
        <p:nvPicPr>
          <p:cNvPr id="3" name="Picture 2" descr="C:\Users\Librari\Desktop\10forgallery2007_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887" y="3328871"/>
            <a:ext cx="1144776" cy="153365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5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Librari</dc:creator>
  <cp:lastModifiedBy>Librari</cp:lastModifiedBy>
  <cp:revision>10</cp:revision>
  <dcterms:created xsi:type="dcterms:W3CDTF">2018-10-29T06:27:56Z</dcterms:created>
  <dcterms:modified xsi:type="dcterms:W3CDTF">2018-11-01T04:36:10Z</dcterms:modified>
</cp:coreProperties>
</file>