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59611-8820-48A5-902A-9A5F2E4FB547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DB56-336D-49B9-B64C-7AEC64DCED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зентация1О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27784" y="260648"/>
            <a:ext cx="4155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Колыванская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1890" y="5517232"/>
            <a:ext cx="5178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иблиочитальня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Bib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Максимова Надежда</dc:creator>
  <cp:lastModifiedBy>Максимова Надежда</cp:lastModifiedBy>
  <cp:revision>1</cp:revision>
  <dcterms:created xsi:type="dcterms:W3CDTF">2011-10-27T02:16:42Z</dcterms:created>
  <dcterms:modified xsi:type="dcterms:W3CDTF">2011-10-27T02:20:07Z</dcterms:modified>
</cp:coreProperties>
</file>