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B0C76-0FCE-4156-8BE8-ED33B62A952B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32B28-0A09-40F3-8C15-55F0B3895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32B28-0A09-40F3-8C15-55F0B389569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000108"/>
            <a:ext cx="5214974" cy="5572164"/>
          </a:xfrm>
        </p:spPr>
        <p:txBody>
          <a:bodyPr/>
          <a:lstStyle/>
          <a:p>
            <a:r>
              <a:rPr lang="ru-RU" dirty="0" smtClean="0"/>
              <a:t>Я, Зябрев Андрей, ученик 3-б</a:t>
            </a:r>
          </a:p>
          <a:p>
            <a:r>
              <a:rPr lang="ru-RU" dirty="0" smtClean="0"/>
              <a:t> </a:t>
            </a:r>
            <a:r>
              <a:rPr lang="ru-RU" dirty="0" smtClean="0"/>
              <a:t>класса </a:t>
            </a:r>
            <a:r>
              <a:rPr lang="ru-RU" dirty="0" smtClean="0"/>
              <a:t>Кочковской школы, хочу рассказать о своём легендарном прадеде, которым очень горжусь! Авдеев Иван Константинович родился 5-го </a:t>
            </a:r>
            <a:r>
              <a:rPr lang="ru-RU" dirty="0" smtClean="0"/>
              <a:t>сентября </a:t>
            </a:r>
            <a:r>
              <a:rPr lang="ru-RU" dirty="0" smtClean="0"/>
              <a:t>1918 г. В 1927 г. </a:t>
            </a:r>
            <a:r>
              <a:rPr lang="ru-RU" dirty="0" smtClean="0"/>
              <a:t>он </a:t>
            </a:r>
            <a:r>
              <a:rPr lang="ru-RU" dirty="0" smtClean="0"/>
              <a:t>пошёл в Кочковскую школу, которую закончил с отличием в 1937 г. В 1938 г. был призван в ряды Красной Армии, служил в г. Спасске. В сентябре 1941 г. ушёл на фронт, воевал на Ленинградском фронте. Окончил курсы офицеров, был в звании ст. лейтенанта. На р.Волхов был ранен в грудь, пуля вышла в </a:t>
            </a:r>
            <a:r>
              <a:rPr lang="ru-RU" b="1" dirty="0" smtClean="0"/>
              <a:t>спину ,рана имела форму спичечной </a:t>
            </a:r>
            <a:r>
              <a:rPr lang="ru-RU" dirty="0" smtClean="0"/>
              <a:t>коробки.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8579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Мой легендарный прадед.</a:t>
            </a:r>
            <a:endParaRPr lang="ru-RU" dirty="0"/>
          </a:p>
        </p:txBody>
      </p:sp>
      <p:pic>
        <p:nvPicPr>
          <p:cNvPr id="5" name="Рисунок 4" descr="DSC008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1632" y="571480"/>
            <a:ext cx="3762368" cy="3386106"/>
          </a:xfrm>
          <a:prstGeom prst="rect">
            <a:avLst/>
          </a:prstGeom>
        </p:spPr>
      </p:pic>
      <p:pic>
        <p:nvPicPr>
          <p:cNvPr id="6" name="Рисунок 5" descr="DSC008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5745420" y="3966215"/>
            <a:ext cx="3047989" cy="2285992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55007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Лежал в госпитале в г.Калинине, а потом в г. Иванове. После госпиталя был на Белорусском фронте и снова был ранен в колено и ступню. Это произошло вблизи г.Великие Луки, там же лежал в госпитале. Выздоровев, он в третий раз пошёл на фронт. </a:t>
            </a:r>
            <a:r>
              <a:rPr lang="ru-RU" dirty="0" smtClean="0"/>
              <a:t>Уже когда был снова в строю, у </a:t>
            </a:r>
            <a:r>
              <a:rPr lang="ru-RU" dirty="0" smtClean="0"/>
              <a:t>него родилась дочь, моя бабушка. Она не знает его, но любит, помнит и гордится! И эта любовь была взаимной. Его письма были пропитаны любовью к своим родным.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3000372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Прадед писал: « </a:t>
            </a:r>
            <a:r>
              <a:rPr lang="ru-RU" dirty="0" smtClean="0"/>
              <a:t>Мамаша </a:t>
            </a:r>
            <a:r>
              <a:rPr lang="ru-RU" dirty="0" smtClean="0"/>
              <a:t>Ксения Михайловна, папаша Константин Яковлевич, милая жена Катенька, доченька Ниночка». Он был любящим сыном, мужем, отцом… «Дорогие  мои, берегите дочку как зеницу ока, хорошо воспитывайте. Так </a:t>
            </a:r>
            <a:r>
              <a:rPr lang="ru-RU" dirty="0" smtClean="0"/>
              <a:t> хочется </a:t>
            </a:r>
            <a:r>
              <a:rPr lang="ru-RU" dirty="0" smtClean="0"/>
              <a:t>её увидеть! Милая дочурка, будь счастлива в жизни, а я буду завоёвывать  твоё счастье. </a:t>
            </a:r>
            <a:r>
              <a:rPr lang="ru-RU" dirty="0" smtClean="0"/>
              <a:t>Не </a:t>
            </a:r>
            <a:r>
              <a:rPr lang="ru-RU" dirty="0" smtClean="0"/>
              <a:t>пожалею сил и энергии для разгрома проклятых зверей!»</a:t>
            </a:r>
            <a:endParaRPr lang="ru-RU" dirty="0"/>
          </a:p>
        </p:txBody>
      </p:sp>
      <p:pic>
        <p:nvPicPr>
          <p:cNvPr id="4" name="Рисунок 3" descr="DSC008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428604"/>
            <a:ext cx="2952739" cy="2214554"/>
          </a:xfrm>
          <a:prstGeom prst="rect">
            <a:avLst/>
          </a:prstGeom>
        </p:spPr>
      </p:pic>
      <p:pic>
        <p:nvPicPr>
          <p:cNvPr id="5" name="Рисунок 4" descr="DSC008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849803">
            <a:off x="5572132" y="3214686"/>
            <a:ext cx="2952739" cy="235743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1142984"/>
            <a:ext cx="53578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До войны прадед работал в 3-х сельских советах секретарём. Он был очень добрым, весёлым, ответственным, смелым. Любил петь песни, шутить. Любимой песней была «Землянка». Но война всё перечеркнула, изменила жизнь и людей…. «Дорогие  мои, мне всего 25 лет, но мне никто не даёт действительного моего возраста, говорят, что 40 лет. Ещё совсем недавно я играл, учился, а теперь воюю, владею грозным оружием. Когда надо, у меня не бывает улыбок, но в грозные минуты громко пою песни. Дорогие мои, в грядущих боях мне придётся сражаться с немцами, и если мне придётся погибнуть, я прошу- не забывайте обо мне».Этот наказ моя бабушка очень трепетно выполняет. В память о своём отце она посвятила это стихотворение: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1928802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Мы встречали тебя на крыльце,</a:t>
            </a:r>
            <a:br>
              <a:rPr lang="ru-RU" dirty="0" smtClean="0"/>
            </a:br>
            <a:r>
              <a:rPr lang="ru-RU" dirty="0" smtClean="0"/>
              <a:t>Если с ним вы сражались, солдаты,</a:t>
            </a:r>
            <a:br>
              <a:rPr lang="ru-RU" dirty="0" smtClean="0"/>
            </a:br>
            <a:r>
              <a:rPr lang="ru-RU" dirty="0" smtClean="0"/>
              <a:t>О моём расскажите отце.</a:t>
            </a:r>
            <a:br>
              <a:rPr lang="ru-RU" dirty="0" smtClean="0"/>
            </a:br>
            <a:r>
              <a:rPr lang="ru-RU" dirty="0" smtClean="0"/>
              <a:t>Был ли </a:t>
            </a:r>
            <a:r>
              <a:rPr lang="ru-RU" dirty="0" smtClean="0"/>
              <a:t>он, </a:t>
            </a:r>
            <a:r>
              <a:rPr lang="ru-RU" dirty="0" smtClean="0"/>
              <a:t>как и </a:t>
            </a:r>
            <a:r>
              <a:rPr lang="ru-RU" dirty="0" smtClean="0"/>
              <a:t>я, </a:t>
            </a:r>
            <a:r>
              <a:rPr lang="ru-RU" dirty="0" smtClean="0"/>
              <a:t>сероглазым, </a:t>
            </a:r>
            <a:br>
              <a:rPr lang="ru-RU" dirty="0" smtClean="0"/>
            </a:br>
            <a:r>
              <a:rPr lang="ru-RU" dirty="0" smtClean="0"/>
              <a:t>Я не знаю о нём </a:t>
            </a:r>
            <a:r>
              <a:rPr lang="ru-RU" dirty="0" smtClean="0"/>
              <a:t>ничего,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Я отца своего не видала </a:t>
            </a:r>
            <a:r>
              <a:rPr lang="ru-RU" dirty="0" smtClean="0"/>
              <a:t>ни </a:t>
            </a:r>
            <a:r>
              <a:rPr lang="ru-RU" dirty="0" smtClean="0"/>
              <a:t>разу,</a:t>
            </a:r>
            <a:br>
              <a:rPr lang="ru-RU" dirty="0" smtClean="0"/>
            </a:br>
            <a:r>
              <a:rPr lang="ru-RU" dirty="0" smtClean="0"/>
              <a:t>Знаю только портреты его.</a:t>
            </a:r>
            <a:br>
              <a:rPr lang="ru-RU" dirty="0" smtClean="0"/>
            </a:br>
            <a:r>
              <a:rPr lang="ru-RU" dirty="0" smtClean="0"/>
              <a:t>Пусть на свете немного он прожил</a:t>
            </a:r>
            <a:br>
              <a:rPr lang="ru-RU" dirty="0" smtClean="0"/>
            </a:br>
            <a:r>
              <a:rPr lang="ru-RU" dirty="0" smtClean="0"/>
              <a:t>Знаю, честным он был до конца.</a:t>
            </a:r>
            <a:br>
              <a:rPr lang="ru-RU" dirty="0" smtClean="0"/>
            </a:br>
            <a:r>
              <a:rPr lang="ru-RU" dirty="0" smtClean="0"/>
              <a:t>На отца своего я хочу быть </a:t>
            </a:r>
            <a:r>
              <a:rPr lang="ru-RU" dirty="0" smtClean="0"/>
              <a:t>похожа,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Я хочу быть достойной отца!!!</a:t>
            </a:r>
            <a:br>
              <a:rPr lang="ru-RU" dirty="0" smtClean="0"/>
            </a:br>
            <a:r>
              <a:rPr lang="ru-RU" dirty="0" smtClean="0"/>
              <a:t>Это ответное  слово всех детей, оставшихся без </a:t>
            </a:r>
            <a:r>
              <a:rPr lang="ru-RU" dirty="0" smtClean="0"/>
              <a:t>отцов.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43042" y="57148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Я не знаю, где ты похоронен,</a:t>
            </a:r>
            <a:br>
              <a:rPr lang="ru-RU" dirty="0" smtClean="0"/>
            </a:br>
            <a:r>
              <a:rPr lang="ru-RU" dirty="0" smtClean="0"/>
              <a:t>От родимого дома вдали</a:t>
            </a:r>
            <a:br>
              <a:rPr lang="ru-RU" dirty="0" smtClean="0"/>
            </a:br>
            <a:r>
              <a:rPr lang="ru-RU" dirty="0" smtClean="0"/>
              <a:t>Над  тобою берёза ветвей не </a:t>
            </a:r>
            <a:r>
              <a:rPr lang="ru-RU" dirty="0" smtClean="0"/>
              <a:t>наклонит,</a:t>
            </a:r>
            <a:endParaRPr lang="ru-RU" dirty="0" smtClean="0"/>
          </a:p>
          <a:p>
            <a:r>
              <a:rPr lang="ru-RU" dirty="0" smtClean="0"/>
              <a:t>Словно мать, наклонясь  до земли.</a:t>
            </a:r>
            <a:br>
              <a:rPr lang="ru-RU" dirty="0" smtClean="0"/>
            </a:br>
            <a:r>
              <a:rPr lang="ru-RU" dirty="0" smtClean="0"/>
              <a:t>В том победном году 45-ом</a:t>
            </a:r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6429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17 декабря 1943 года мой прадед, ст.лейтенант  Авдеев Иван Константинович погиб на </a:t>
            </a:r>
            <a:r>
              <a:rPr lang="ru-RU" dirty="0" smtClean="0"/>
              <a:t>фронте. </a:t>
            </a:r>
            <a:r>
              <a:rPr lang="ru-RU" dirty="0" smtClean="0"/>
              <a:t>Посмертно награждён орденом Отечественной  войны </a:t>
            </a:r>
            <a:r>
              <a:rPr lang="ru-RU" dirty="0" smtClean="0"/>
              <a:t>1 степени, который </a:t>
            </a:r>
            <a:r>
              <a:rPr lang="ru-RU" dirty="0" smtClean="0"/>
              <a:t>хранится у моей бабушки. </a:t>
            </a:r>
            <a:endParaRPr lang="ru-RU" dirty="0"/>
          </a:p>
        </p:txBody>
      </p:sp>
      <p:pic>
        <p:nvPicPr>
          <p:cNvPr id="3" name="Рисунок 2" descr="DSC008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357166"/>
            <a:ext cx="4238623" cy="3178967"/>
          </a:xfrm>
          <a:prstGeom prst="rect">
            <a:avLst/>
          </a:prstGeom>
        </p:spPr>
      </p:pic>
      <p:pic>
        <p:nvPicPr>
          <p:cNvPr id="4" name="Рисунок 3" descr="DSC008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3643314"/>
            <a:ext cx="3333741" cy="278605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307180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Похоронен  мой прадед в </a:t>
            </a:r>
            <a:r>
              <a:rPr lang="ru-RU" dirty="0" smtClean="0"/>
              <a:t>Белоруссии в Витебской </a:t>
            </a:r>
            <a:r>
              <a:rPr lang="ru-RU" dirty="0" smtClean="0"/>
              <a:t>области, </a:t>
            </a:r>
            <a:r>
              <a:rPr lang="ru-RU" dirty="0" smtClean="0"/>
              <a:t>в деревне </a:t>
            </a:r>
            <a:r>
              <a:rPr lang="ru-RU" dirty="0" err="1" smtClean="0"/>
              <a:t>Пурышки</a:t>
            </a:r>
            <a:r>
              <a:rPr lang="ru-RU" dirty="0" smtClean="0"/>
              <a:t>, </a:t>
            </a:r>
            <a:r>
              <a:rPr lang="ru-RU" dirty="0" err="1" smtClean="0"/>
              <a:t>Меховского</a:t>
            </a:r>
            <a:r>
              <a:rPr lang="ru-RU" dirty="0" smtClean="0"/>
              <a:t> района.</a:t>
            </a:r>
            <a:br>
              <a:rPr lang="ru-RU" dirty="0" smtClean="0"/>
            </a:br>
            <a:r>
              <a:rPr lang="ru-RU" dirty="0" smtClean="0"/>
              <a:t>Моя бабушка выполнила наказ своего отца: помнит о нём!!! Она разыскала могилу дорогого ей человека, нашла  школу, которая ухаживает за могилой моего прадеда. Ведь любовь и родственная связь не знают преград и границ!!!  Я ГОРЖУСЬ СВОИМ ПРАДЕДОМ!!! И хочу быть на него похожим!!! Светлая ему память!!! </a:t>
            </a:r>
            <a:endParaRPr lang="ru-RU" dirty="0"/>
          </a:p>
        </p:txBody>
      </p:sp>
      <p:pic>
        <p:nvPicPr>
          <p:cNvPr id="3" name="Рисунок 2" descr="filter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1500174"/>
            <a:ext cx="5793662" cy="417523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А моя бабушка по примеру своего отца  идёт по жизни с девизом:</a:t>
            </a:r>
            <a:br>
              <a:rPr lang="ru-RU" dirty="0" smtClean="0"/>
            </a:br>
            <a:r>
              <a:rPr lang="ru-RU" dirty="0" smtClean="0"/>
              <a:t> «Я живу на Земле,</a:t>
            </a:r>
            <a:br>
              <a:rPr lang="ru-RU" dirty="0" smtClean="0"/>
            </a:br>
            <a:r>
              <a:rPr lang="ru-RU" dirty="0" smtClean="0"/>
              <a:t>Чтобы плакать и петь,</a:t>
            </a:r>
            <a:br>
              <a:rPr lang="ru-RU" dirty="0" smtClean="0"/>
            </a:br>
            <a:r>
              <a:rPr lang="ru-RU" dirty="0" smtClean="0"/>
              <a:t>Задыхаясь от счастья в земной круговерти.</a:t>
            </a:r>
            <a:br>
              <a:rPr lang="ru-RU" dirty="0" smtClean="0"/>
            </a:br>
            <a:r>
              <a:rPr lang="ru-RU" dirty="0" smtClean="0"/>
              <a:t>Я живу на Земле,</a:t>
            </a:r>
            <a:br>
              <a:rPr lang="ru-RU" dirty="0" smtClean="0"/>
            </a:br>
            <a:r>
              <a:rPr lang="ru-RU" dirty="0" smtClean="0"/>
              <a:t>Чтоб потом умереть,</a:t>
            </a:r>
            <a:br>
              <a:rPr lang="ru-RU" dirty="0" smtClean="0"/>
            </a:br>
            <a:r>
              <a:rPr lang="ru-RU" dirty="0" smtClean="0"/>
              <a:t>Глядя людям в глаза,</a:t>
            </a:r>
            <a:br>
              <a:rPr lang="ru-RU" dirty="0" smtClean="0"/>
            </a:br>
            <a:r>
              <a:rPr lang="ru-RU" dirty="0" smtClean="0"/>
              <a:t>Не стыдясь своей смерти!»</a:t>
            </a:r>
            <a:br>
              <a:rPr lang="ru-RU" dirty="0" smtClean="0"/>
            </a:br>
            <a:r>
              <a:rPr lang="ru-RU" dirty="0" smtClean="0"/>
              <a:t>P.S. Я хочу, чтобы мы, люди нынешнего </a:t>
            </a:r>
            <a:r>
              <a:rPr lang="ru-RU" dirty="0" smtClean="0"/>
              <a:t>поколения, </a:t>
            </a:r>
            <a:r>
              <a:rPr lang="ru-RU" dirty="0" smtClean="0"/>
              <a:t>брали пример со своих дедов и прадедов. Были честными, верными своей Родине и своему делу. Любили жизнь и радовались каждому новому дню.</a:t>
            </a:r>
            <a:endParaRPr lang="ru-RU" dirty="0"/>
          </a:p>
        </p:txBody>
      </p:sp>
      <p:pic>
        <p:nvPicPr>
          <p:cNvPr id="3" name="Рисунок 2" descr="DSC008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839889" y="1375161"/>
            <a:ext cx="4143400" cy="310755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121442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Все материалы предоставлены моей бабушкой, Козловой Ниной Ивановной. Спасибо ей за то, что она сохранила и донесла до нашего времени то, о чём мы знали только из книг.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3214686"/>
            <a:ext cx="706796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Над презентацией  </a:t>
            </a:r>
          </a:p>
          <a:p>
            <a:pPr algn="ctr"/>
            <a:r>
              <a:rPr lang="ru-RU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работал Зябрев </a:t>
            </a:r>
          </a:p>
          <a:p>
            <a:pPr algn="ctr"/>
            <a:r>
              <a:rPr lang="ru-RU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Андрей</a:t>
            </a:r>
          </a:p>
          <a:p>
            <a:pPr algn="ctr"/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456</TotalTime>
  <Words>532</Words>
  <Application>Microsoft Office PowerPoint</Application>
  <PresentationFormat>Экран (4:3)</PresentationFormat>
  <Paragraphs>17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Мой легендарный прадед.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Admin</cp:lastModifiedBy>
  <cp:revision>48</cp:revision>
  <dcterms:created xsi:type="dcterms:W3CDTF">2012-02-12T04:56:19Z</dcterms:created>
  <dcterms:modified xsi:type="dcterms:W3CDTF">2012-02-17T08:09:04Z</dcterms:modified>
</cp:coreProperties>
</file>